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48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53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21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68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95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7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4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67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58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19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85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D0E2-74DE-43E4-AD63-BBC6D618993D}" type="datetimeFigureOut">
              <a:rPr lang="it-IT" smtClean="0"/>
              <a:t>28/02/2022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AEBB9-9B81-4C10-B250-5C3C96FF19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45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Ritaglio schermata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7" t="17357" r="5743"/>
          <a:stretch/>
        </p:blipFill>
        <p:spPr>
          <a:xfrm>
            <a:off x="5109029" y="2725311"/>
            <a:ext cx="2032000" cy="162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02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celeste pacifico</dc:creator>
  <cp:lastModifiedBy>celeste pacifico</cp:lastModifiedBy>
  <cp:revision>1</cp:revision>
  <dcterms:created xsi:type="dcterms:W3CDTF">2022-02-28T11:58:25Z</dcterms:created>
  <dcterms:modified xsi:type="dcterms:W3CDTF">2022-02-28T11:59:36Z</dcterms:modified>
</cp:coreProperties>
</file>