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leste pacifico" initials="cp" lastIdx="1" clrIdx="0">
    <p:extLst>
      <p:ext uri="{19B8F6BF-5375-455C-9EA6-DF929625EA0E}">
        <p15:presenceInfo xmlns:p15="http://schemas.microsoft.com/office/powerpoint/2012/main" userId="celeste pacifi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4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56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6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77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05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08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00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20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4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23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40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62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3DDAC-1859-4342-BBD2-E5E434D97AC0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4D91F-3EA1-424D-9EAD-342C7D2FA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47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pic>
          <p:nvPicPr>
            <p:cNvPr id="4" name="Immagine 3" descr="Ritaglio schermata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1999" cy="6858000"/>
            </a:xfrm>
            <a:prstGeom prst="rect">
              <a:avLst/>
            </a:prstGeom>
          </p:spPr>
        </p:pic>
        <p:grpSp>
          <p:nvGrpSpPr>
            <p:cNvPr id="10" name="Gruppo 9"/>
            <p:cNvGrpSpPr/>
            <p:nvPr/>
          </p:nvGrpSpPr>
          <p:grpSpPr>
            <a:xfrm>
              <a:off x="6345936" y="548640"/>
              <a:ext cx="2670048" cy="769441"/>
              <a:chOff x="9217152" y="237744"/>
              <a:chExt cx="2670048" cy="769441"/>
            </a:xfrm>
          </p:grpSpPr>
          <p:sp>
            <p:nvSpPr>
              <p:cNvPr id="6" name="CasellaDiTesto 5"/>
              <p:cNvSpPr txBox="1"/>
              <p:nvPr/>
            </p:nvSpPr>
            <p:spPr>
              <a:xfrm>
                <a:off x="9619488" y="237744"/>
                <a:ext cx="226771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200" b="1" dirty="0" smtClean="0">
                    <a:solidFill>
                      <a:schemeClr val="bg1"/>
                    </a:solidFill>
                  </a:rPr>
                  <a:t>27 ha </a:t>
                </a:r>
              </a:p>
              <a:p>
                <a:r>
                  <a:rPr lang="it-IT" sz="2200" b="1" dirty="0" smtClean="0">
                    <a:solidFill>
                      <a:schemeClr val="bg1"/>
                    </a:solidFill>
                  </a:rPr>
                  <a:t>51 </a:t>
                </a:r>
                <a:r>
                  <a:rPr lang="it-IT" sz="2200" b="1" dirty="0" smtClean="0">
                    <a:solidFill>
                      <a:schemeClr val="bg1"/>
                    </a:solidFill>
                  </a:rPr>
                  <a:t>ha</a:t>
                </a:r>
                <a:endParaRPr lang="it-IT" sz="2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9217152" y="409480"/>
                <a:ext cx="402336" cy="1645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" name="Rettangolo 8"/>
              <p:cNvSpPr/>
              <p:nvPr/>
            </p:nvSpPr>
            <p:spPr>
              <a:xfrm>
                <a:off x="9217152" y="663512"/>
                <a:ext cx="402336" cy="164592"/>
              </a:xfrm>
              <a:prstGeom prst="rect">
                <a:avLst/>
              </a:prstGeom>
              <a:solidFill>
                <a:srgbClr val="FF33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6765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celeste pacifico</dc:creator>
  <cp:lastModifiedBy>celeste pacifico</cp:lastModifiedBy>
  <cp:revision>3</cp:revision>
  <dcterms:created xsi:type="dcterms:W3CDTF">2023-02-09T15:37:20Z</dcterms:created>
  <dcterms:modified xsi:type="dcterms:W3CDTF">2023-02-09T15:42:48Z</dcterms:modified>
</cp:coreProperties>
</file>