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144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A235-F039-4375-839E-DCF6F6449EDD}" type="datetimeFigureOut">
              <a:rPr lang="it-IT" smtClean="0"/>
              <a:t>11/02/2026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5A0FB-F7BC-44A3-A56F-E5089C26FDD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1489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A235-F039-4375-839E-DCF6F6449EDD}" type="datetimeFigureOut">
              <a:rPr lang="it-IT" smtClean="0"/>
              <a:t>11/02/2026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5A0FB-F7BC-44A3-A56F-E5089C26FDD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685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A235-F039-4375-839E-DCF6F6449EDD}" type="datetimeFigureOut">
              <a:rPr lang="it-IT" smtClean="0"/>
              <a:t>11/02/2026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5A0FB-F7BC-44A3-A56F-E5089C26FDD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5480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A235-F039-4375-839E-DCF6F6449EDD}" type="datetimeFigureOut">
              <a:rPr lang="it-IT" smtClean="0"/>
              <a:t>11/02/2026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5A0FB-F7BC-44A3-A56F-E5089C26FDD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1293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A235-F039-4375-839E-DCF6F6449EDD}" type="datetimeFigureOut">
              <a:rPr lang="it-IT" smtClean="0"/>
              <a:t>11/02/2026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5A0FB-F7BC-44A3-A56F-E5089C26FDD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3825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A235-F039-4375-839E-DCF6F6449EDD}" type="datetimeFigureOut">
              <a:rPr lang="it-IT" smtClean="0"/>
              <a:t>11/02/2026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5A0FB-F7BC-44A3-A56F-E5089C26FDD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3737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A235-F039-4375-839E-DCF6F6449EDD}" type="datetimeFigureOut">
              <a:rPr lang="it-IT" smtClean="0"/>
              <a:t>11/02/2026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5A0FB-F7BC-44A3-A56F-E5089C26FDD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9592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A235-F039-4375-839E-DCF6F6449EDD}" type="datetimeFigureOut">
              <a:rPr lang="it-IT" smtClean="0"/>
              <a:t>11/02/2026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5A0FB-F7BC-44A3-A56F-E5089C26FDD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31333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A235-F039-4375-839E-DCF6F6449EDD}" type="datetimeFigureOut">
              <a:rPr lang="it-IT" smtClean="0"/>
              <a:t>11/02/2026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5A0FB-F7BC-44A3-A56F-E5089C26FDD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5331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A235-F039-4375-839E-DCF6F6449EDD}" type="datetimeFigureOut">
              <a:rPr lang="it-IT" smtClean="0"/>
              <a:t>11/02/2026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5A0FB-F7BC-44A3-A56F-E5089C26FDD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5150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A235-F039-4375-839E-DCF6F6449EDD}" type="datetimeFigureOut">
              <a:rPr lang="it-IT" smtClean="0"/>
              <a:t>11/02/2026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5A0FB-F7BC-44A3-A56F-E5089C26FDD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2323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4A235-F039-4375-839E-DCF6F6449EDD}" type="datetimeFigureOut">
              <a:rPr lang="it-IT" smtClean="0"/>
              <a:t>11/02/2026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A5A0FB-F7BC-44A3-A56F-E5089C26FDD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9188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9677" y="3464168"/>
            <a:ext cx="5802922" cy="14946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957152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celeste pacifico</dc:creator>
  <cp:lastModifiedBy>celeste pacifico</cp:lastModifiedBy>
  <cp:revision>1</cp:revision>
  <dcterms:created xsi:type="dcterms:W3CDTF">2026-02-11T16:10:35Z</dcterms:created>
  <dcterms:modified xsi:type="dcterms:W3CDTF">2026-02-11T16:11:30Z</dcterms:modified>
</cp:coreProperties>
</file>