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151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987A1-023F-4B98-B499-50A13A64A234}" type="datetimeFigureOut">
              <a:rPr lang="it-IT" smtClean="0"/>
              <a:t>09/09/2025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0DED0-05DB-4AFE-B52A-4D241BCEF8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3966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987A1-023F-4B98-B499-50A13A64A234}" type="datetimeFigureOut">
              <a:rPr lang="it-IT" smtClean="0"/>
              <a:t>09/09/2025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0DED0-05DB-4AFE-B52A-4D241BCEF8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7494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987A1-023F-4B98-B499-50A13A64A234}" type="datetimeFigureOut">
              <a:rPr lang="it-IT" smtClean="0"/>
              <a:t>09/09/2025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0DED0-05DB-4AFE-B52A-4D241BCEF8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2398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987A1-023F-4B98-B499-50A13A64A234}" type="datetimeFigureOut">
              <a:rPr lang="it-IT" smtClean="0"/>
              <a:t>09/09/2025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0DED0-05DB-4AFE-B52A-4D241BCEF8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8384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987A1-023F-4B98-B499-50A13A64A234}" type="datetimeFigureOut">
              <a:rPr lang="it-IT" smtClean="0"/>
              <a:t>09/09/2025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0DED0-05DB-4AFE-B52A-4D241BCEF8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1006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987A1-023F-4B98-B499-50A13A64A234}" type="datetimeFigureOut">
              <a:rPr lang="it-IT" smtClean="0"/>
              <a:t>09/09/2025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0DED0-05DB-4AFE-B52A-4D241BCEF8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31278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987A1-023F-4B98-B499-50A13A64A234}" type="datetimeFigureOut">
              <a:rPr lang="it-IT" smtClean="0"/>
              <a:t>09/09/2025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0DED0-05DB-4AFE-B52A-4D241BCEF8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3664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987A1-023F-4B98-B499-50A13A64A234}" type="datetimeFigureOut">
              <a:rPr lang="it-IT" smtClean="0"/>
              <a:t>09/09/2025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0DED0-05DB-4AFE-B52A-4D241BCEF8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1921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987A1-023F-4B98-B499-50A13A64A234}" type="datetimeFigureOut">
              <a:rPr lang="it-IT" smtClean="0"/>
              <a:t>09/09/2025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0DED0-05DB-4AFE-B52A-4D241BCEF8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8269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987A1-023F-4B98-B499-50A13A64A234}" type="datetimeFigureOut">
              <a:rPr lang="it-IT" smtClean="0"/>
              <a:t>09/09/2025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0DED0-05DB-4AFE-B52A-4D241BCEF8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1631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987A1-023F-4B98-B499-50A13A64A234}" type="datetimeFigureOut">
              <a:rPr lang="it-IT" smtClean="0"/>
              <a:t>09/09/2025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0DED0-05DB-4AFE-B52A-4D241BCEF8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47515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E987A1-023F-4B98-B499-50A13A64A234}" type="datetimeFigureOut">
              <a:rPr lang="it-IT" smtClean="0"/>
              <a:t>09/09/2025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D0DED0-05DB-4AFE-B52A-4D241BCEF8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9361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Ritaglio schermat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7350" y="185417"/>
            <a:ext cx="8724900" cy="6487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22940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celeste pacifico</dc:creator>
  <cp:lastModifiedBy>celeste pacifico</cp:lastModifiedBy>
  <cp:revision>1</cp:revision>
  <dcterms:created xsi:type="dcterms:W3CDTF">2025-09-09T15:13:16Z</dcterms:created>
  <dcterms:modified xsi:type="dcterms:W3CDTF">2025-09-09T15:14:24Z</dcterms:modified>
</cp:coreProperties>
</file>